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-72" y="-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B6B3-1BE5-49DD-853D-7D2A716FCF3D}" type="datetimeFigureOut">
              <a:rPr lang="de-DE" smtClean="0"/>
              <a:pPr/>
              <a:t>31.03.2016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DB84C-A508-4543-BDBD-928301D24D2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904681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B6B3-1BE5-49DD-853D-7D2A716FCF3D}" type="datetimeFigureOut">
              <a:rPr lang="de-DE" smtClean="0"/>
              <a:pPr/>
              <a:t>31.03.2016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DB84C-A508-4543-BDBD-928301D24D2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072795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B6B3-1BE5-49DD-853D-7D2A716FCF3D}" type="datetimeFigureOut">
              <a:rPr lang="de-DE" smtClean="0"/>
              <a:pPr/>
              <a:t>31.03.2016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DB84C-A508-4543-BDBD-928301D24D2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93490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B6B3-1BE5-49DD-853D-7D2A716FCF3D}" type="datetimeFigureOut">
              <a:rPr lang="de-DE" smtClean="0"/>
              <a:pPr/>
              <a:t>31.03.2016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DB84C-A508-4543-BDBD-928301D24D2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965176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B6B3-1BE5-49DD-853D-7D2A716FCF3D}" type="datetimeFigureOut">
              <a:rPr lang="de-DE" smtClean="0"/>
              <a:pPr/>
              <a:t>31.03.2016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DB84C-A508-4543-BDBD-928301D24D2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838535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B6B3-1BE5-49DD-853D-7D2A716FCF3D}" type="datetimeFigureOut">
              <a:rPr lang="de-DE" smtClean="0"/>
              <a:pPr/>
              <a:t>31.03.2016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DB84C-A508-4543-BDBD-928301D24D2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625949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B6B3-1BE5-49DD-853D-7D2A716FCF3D}" type="datetimeFigureOut">
              <a:rPr lang="de-DE" smtClean="0"/>
              <a:pPr/>
              <a:t>31.03.2016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DB84C-A508-4543-BDBD-928301D24D2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232620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B6B3-1BE5-49DD-853D-7D2A716FCF3D}" type="datetimeFigureOut">
              <a:rPr lang="de-DE" smtClean="0"/>
              <a:pPr/>
              <a:t>31.03.2016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DB84C-A508-4543-BDBD-928301D24D2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059578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B6B3-1BE5-49DD-853D-7D2A716FCF3D}" type="datetimeFigureOut">
              <a:rPr lang="de-DE" smtClean="0"/>
              <a:pPr/>
              <a:t>31.03.2016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DB84C-A508-4543-BDBD-928301D24D2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649637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B6B3-1BE5-49DD-853D-7D2A716FCF3D}" type="datetimeFigureOut">
              <a:rPr lang="de-DE" smtClean="0"/>
              <a:pPr/>
              <a:t>31.03.2016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DB84C-A508-4543-BDBD-928301D24D2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806228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B6B3-1BE5-49DD-853D-7D2A716FCF3D}" type="datetimeFigureOut">
              <a:rPr lang="de-DE" smtClean="0"/>
              <a:pPr/>
              <a:t>31.03.2016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DB84C-A508-4543-BDBD-928301D24D2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11378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1B6B3-1BE5-49DD-853D-7D2A716FCF3D}" type="datetimeFigureOut">
              <a:rPr lang="de-DE" smtClean="0"/>
              <a:pPr/>
              <a:t>31.03.2016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DB84C-A508-4543-BDBD-928301D24D2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651971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3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25012071"/>
              </p:ext>
            </p:extLst>
          </p:nvPr>
        </p:nvGraphicFramePr>
        <p:xfrm>
          <a:off x="-3" y="1"/>
          <a:ext cx="12192002" cy="6858000"/>
        </p:xfrm>
        <a:graphic>
          <a:graphicData uri="http://schemas.openxmlformats.org/drawingml/2006/table">
            <a:tbl>
              <a:tblPr/>
              <a:tblGrid>
                <a:gridCol w="2032001"/>
                <a:gridCol w="2033954"/>
                <a:gridCol w="2030046"/>
                <a:gridCol w="2032001"/>
                <a:gridCol w="2033954"/>
                <a:gridCol w="2030046"/>
              </a:tblGrid>
              <a:tr h="1026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„ab Lager“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„ab Werk“ 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Käufer trägt alle Kosten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Mindestbestell-menge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Erst ab größerer Bestellmenge wird geliefert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Skonto</a:t>
                      </a:r>
                      <a:r>
                        <a:rPr kumimoji="0" lang="de-DE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1666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Preisnachlass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für Zahlung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innerhalb einer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bestimmten Frist</a:t>
                      </a:r>
                      <a:endParaRPr kumimoji="0" lang="de-DE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Preis für Nettogewicht einschließlich Verpackung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Lieferer gibt Verpackung kostenlos dazu 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„unfrei“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„ab hier“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„ab Hamburg“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Käufer trägt Kosten ab Versandstation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Art der Ware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66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Genaue Bezeichnung der Ware,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z. B. Artikel-Nr.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Preis für </a:t>
                      </a:r>
                      <a:r>
                        <a:rPr kumimoji="0" lang="de-DE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Bruttoge</a:t>
                      </a:r>
                      <a:r>
                        <a:rPr kumimoji="0" lang="de-D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-wicht </a:t>
                      </a:r>
                      <a:r>
                        <a:rPr kumimoji="0" lang="de-DE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einschließ-lich</a:t>
                      </a:r>
                      <a:r>
                        <a:rPr kumimoji="0" lang="de-D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Verpackung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(brutto für netto)</a:t>
                      </a: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Die Verpackung wird wie Ware berechnet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Mengenrabatt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Preisnachlass bei Abnahme großer Mengen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Zahlung vor Lieferung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1649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„gegen Vorkasse“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„Anzahlung von ...“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„frachtfrei“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„frei dort“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„frei Bahnhof dort“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Käufer trägt Kosten ab Empfangs-station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Höchstbestell-menge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Der Anbieter beschränkt die Abgabemenge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Güte</a:t>
                      </a:r>
                      <a:b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und</a:t>
                      </a:r>
                      <a:b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Beschaffenheit der Ware 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6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Handelsklassen Gütezeichen Warenzeichen Herkunft usw.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Bonus 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Nachträglich gewährter Preisnachlass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„frei“</a:t>
                      </a:r>
                      <a:endParaRPr kumimoji="0" lang="de-D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„frei Haus“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„frei Werk“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Verkäufer trägt alle Kosten</a:t>
                      </a:r>
                      <a:endParaRPr kumimoji="0" lang="de-DE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Zahlung bei Lieferung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1666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„netto Kasse“ „gegen bar“ „sofort“ „Nachnahme“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Preis für Nettogewicht ausschließlich Verpackung 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Zur Ware wird auch noch die Verpackung berechnet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Zahlung nach Lieferung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„dreißig Tage Ziel“ „Kauf auf Rechnung“ „innerhalb 8 Tage mit 3 % Skonto“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WordArt 309"/>
          <p:cNvSpPr>
            <a:spLocks noChangeArrowheads="1" noChangeShapeType="1" noTextEdit="1"/>
          </p:cNvSpPr>
          <p:nvPr/>
        </p:nvSpPr>
        <p:spPr bwMode="auto">
          <a:xfrm>
            <a:off x="321772" y="221713"/>
            <a:ext cx="1423987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kern="10" dirty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START</a:t>
            </a:r>
          </a:p>
        </p:txBody>
      </p:sp>
      <p:sp>
        <p:nvSpPr>
          <p:cNvPr id="6" name="WordArt 312"/>
          <p:cNvSpPr>
            <a:spLocks noChangeArrowheads="1" noChangeShapeType="1" noTextEdit="1"/>
          </p:cNvSpPr>
          <p:nvPr/>
        </p:nvSpPr>
        <p:spPr bwMode="auto">
          <a:xfrm>
            <a:off x="10526959" y="5944114"/>
            <a:ext cx="1439863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kern="10" dirty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ZIEL</a:t>
            </a:r>
          </a:p>
        </p:txBody>
      </p:sp>
    </p:spTree>
    <p:extLst>
      <p:ext uri="{BB962C8B-B14F-4D97-AF65-F5344CB8AC3E}">
        <p14:creationId xmlns:p14="http://schemas.microsoft.com/office/powerpoint/2010/main" xmlns="" val="2026136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Microsoft Office PowerPoint</Application>
  <PresentationFormat>Benutzerdefiniert</PresentationFormat>
  <Paragraphs>75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Wolfram Dummer</dc:creator>
  <cp:lastModifiedBy>Magic_Sandy_2</cp:lastModifiedBy>
  <cp:revision>2</cp:revision>
  <dcterms:created xsi:type="dcterms:W3CDTF">2016-02-27T17:41:03Z</dcterms:created>
  <dcterms:modified xsi:type="dcterms:W3CDTF">2016-03-31T00:27:48Z</dcterms:modified>
</cp:coreProperties>
</file>